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7.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8.xml" ContentType="application/vnd.openxmlformats-officedocument.presentationml.comments+xml"/>
  <Override PartName="/ppt/notesSlides/notesSlide22.xml" ContentType="application/vnd.openxmlformats-officedocument.presentationml.notesSlide+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296" r:id="rId4"/>
    <p:sldId id="330" r:id="rId5"/>
    <p:sldId id="326" r:id="rId6"/>
    <p:sldId id="337" r:id="rId7"/>
    <p:sldId id="325" r:id="rId8"/>
    <p:sldId id="355" r:id="rId9"/>
    <p:sldId id="351" r:id="rId10"/>
    <p:sldId id="356" r:id="rId11"/>
    <p:sldId id="338" r:id="rId12"/>
    <p:sldId id="342" r:id="rId13"/>
    <p:sldId id="352" r:id="rId14"/>
    <p:sldId id="349" r:id="rId15"/>
    <p:sldId id="344"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77908" autoAdjust="0"/>
  </p:normalViewPr>
  <p:slideViewPr>
    <p:cSldViewPr snapToGrid="0">
      <p:cViewPr varScale="1">
        <p:scale>
          <a:sx n="89" d="100"/>
          <a:sy n="89" d="100"/>
        </p:scale>
        <p:origin x="738" y="7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4-11T15:44:19.918" idx="7">
    <p:pos x="10" y="10"/>
    <p:text>Dennis to seperate this into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 provided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comments" Target="../comments/commen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mc:Choice xmlns:p14="http://schemas.microsoft.com/office/powerpoint/2010/main" Requires="p14">
      <p:transition spd="slow" p14:dur="2000" advTm="21049"/>
    </mc:Choice>
    <mc:Fallback>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641556" y="2629463"/>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254943" y="2629465"/>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250654" y="2629463"/>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359900" y="2629463"/>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355844" y="3961486"/>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637500" y="3961485"/>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637500" y="5311818"/>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355843" y="5311818"/>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683443" y="2967797"/>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650223" y="2967797"/>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788400" y="2967797"/>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679387" y="5671832"/>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284972" y="3306131"/>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658444" y="3306131"/>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658444" y="4638153"/>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950764" y="5306575"/>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992651" y="5671832"/>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971708" y="4299819"/>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979944" y="1671826"/>
            <a:ext cx="6094206"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Phase 2 – Player Selection</a:t>
            </a:r>
          </a:p>
        </p:txBody>
      </p: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1995255" y="1485579"/>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61" y="4067175"/>
            <a:ext cx="6929685" cy="248602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448550" y="1407138"/>
            <a:ext cx="4179207" cy="2355237"/>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40847" y="1371599"/>
            <a:ext cx="3934720" cy="2395863"/>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505700" y="2476499"/>
            <a:ext cx="4010025" cy="628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57250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65835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677400" y="541972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10600"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05375" y="53721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067425" y="54006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400925"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876800" y="40767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125582" y="1559878"/>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572500" y="1239342"/>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319070" y="6210764"/>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1940011"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extLst>
              <p:ext uri="{D42A27DB-BD31-4B8C-83A1-F6EECF244321}">
                <p14:modId xmlns:p14="http://schemas.microsoft.com/office/powerpoint/2010/main" val="470509117"/>
              </p:ext>
            </p:extLst>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1630710" y="1557587"/>
            <a:ext cx="10094199" cy="509867"/>
          </a:xfrm>
        </p:spPr>
        <p:txBody>
          <a:bodyPr/>
          <a:lstStyle/>
          <a:p>
            <a:pPr marL="0" indent="0" algn="ctr"/>
            <a:r>
              <a:rPr lang="en-US" altLang="ko-KR" dirty="0"/>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Effect transition="in" filter="fade">
                                      <p:cBhvr>
                                        <p:cTn id="90"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13251" y="1294621"/>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230179" y="2815643"/>
            <a:ext cx="4647759" cy="3745634"/>
          </a:xfrm>
        </p:spPr>
      </p:pic>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270425"/>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Impact Estimate (PIE) for Season Year 2019-20</a:t>
            </a:r>
          </a:p>
          <a:p>
            <a:pPr marL="0" indent="0" algn="ctr"/>
            <a:endParaRPr lang="en-US" altLang="ko-KR" sz="1200" b="1" dirty="0"/>
          </a:p>
          <a:p>
            <a:r>
              <a:rPr lang="en-US" altLang="en-US" sz="1200" dirty="0"/>
              <a:t>           </a:t>
            </a:r>
            <a:r>
              <a:rPr lang="en-CA" altLang="en-US" sz="1200" dirty="0"/>
              <a:t>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9" name="Picture 8">
            <a:extLst>
              <a:ext uri="{FF2B5EF4-FFF2-40B4-BE49-F238E27FC236}">
                <a16:creationId xmlns:a16="http://schemas.microsoft.com/office/drawing/2014/main" id="{2AF3510E-A872-465D-B78D-3B4E2F31808D}"/>
              </a:ext>
            </a:extLst>
          </p:cNvPr>
          <p:cNvPicPr>
            <a:picLocks noChangeAspect="1"/>
          </p:cNvPicPr>
          <p:nvPr/>
        </p:nvPicPr>
        <p:blipFill>
          <a:blip r:embed="rId4"/>
          <a:stretch>
            <a:fillRect/>
          </a:stretch>
        </p:blipFill>
        <p:spPr>
          <a:xfrm>
            <a:off x="3178730" y="2581835"/>
            <a:ext cx="5395660" cy="3735392"/>
          </a:xfrm>
          <a:prstGeom prst="rect">
            <a:avLst/>
          </a:prstGeom>
        </p:spPr>
      </p:pic>
    </p:spTree>
    <p:extLst>
      <p:ext uri="{BB962C8B-B14F-4D97-AF65-F5344CB8AC3E}">
        <p14:creationId xmlns:p14="http://schemas.microsoft.com/office/powerpoint/2010/main" val="330342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13922</TotalTime>
  <Words>5497</Words>
  <Application>Microsoft Office PowerPoint</Application>
  <PresentationFormat>Custom</PresentationFormat>
  <Paragraphs>633</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Noto Sans</vt:lpstr>
      <vt:lpstr>Calibri</vt:lpstr>
      <vt:lpstr>굴림체</vt:lpstr>
      <vt:lpstr>Calibri Light</vt:lpstr>
      <vt:lpstr>Times New Roman</vt:lpstr>
      <vt:lpstr>Wingdings</vt:lpstr>
      <vt:lpstr>Symbol</vt:lpstr>
      <vt:lpstr>Arial</vt:lpstr>
      <vt:lpstr>맑은 고딕</vt:lpstr>
      <vt:lpstr>Office 테마</vt:lpstr>
      <vt:lpstr>PROJECT RAPTORS REBOUND</vt:lpstr>
      <vt:lpstr>The Client</vt:lpstr>
      <vt:lpstr>Objectives</vt:lpstr>
      <vt:lpstr>Data</vt:lpstr>
      <vt:lpstr>Initial Analysis</vt:lpstr>
      <vt:lpstr>Data Analysis – Phase 1</vt:lpstr>
      <vt:lpstr>Advance Stats - PER</vt:lpstr>
      <vt:lpstr>Advance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377</cp:revision>
  <dcterms:created xsi:type="dcterms:W3CDTF">2010-02-01T08:03:16Z</dcterms:created>
  <dcterms:modified xsi:type="dcterms:W3CDTF">2021-04-11T19:49:12Z</dcterms:modified>
  <cp:category>www.slidemembers.com</cp:category>
</cp:coreProperties>
</file>